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8" r:id="rId17"/>
    <p:sldId id="275" r:id="rId18"/>
    <p:sldId id="299" r:id="rId19"/>
    <p:sldId id="307" r:id="rId20"/>
    <p:sldId id="308" r:id="rId21"/>
    <p:sldId id="312" r:id="rId22"/>
    <p:sldId id="313" r:id="rId23"/>
    <p:sldId id="277" r:id="rId24"/>
    <p:sldId id="278" r:id="rId25"/>
    <p:sldId id="314" r:id="rId26"/>
    <p:sldId id="290" r:id="rId27"/>
    <p:sldId id="315" r:id="rId28"/>
    <p:sldId id="316" r:id="rId29"/>
    <p:sldId id="310" r:id="rId30"/>
    <p:sldId id="311" r:id="rId31"/>
    <p:sldId id="304" r:id="rId32"/>
    <p:sldId id="306" r:id="rId33"/>
    <p:sldId id="302" r:id="rId34"/>
    <p:sldId id="303" r:id="rId35"/>
    <p:sldId id="288" r:id="rId36"/>
    <p:sldId id="317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8"/>
            <p14:sldId id="275"/>
            <p14:sldId id="299"/>
            <p14:sldId id="307"/>
            <p14:sldId id="308"/>
            <p14:sldId id="312"/>
            <p14:sldId id="313"/>
            <p14:sldId id="277"/>
            <p14:sldId id="278"/>
            <p14:sldId id="314"/>
            <p14:sldId id="290"/>
            <p14:sldId id="315"/>
            <p14:sldId id="316"/>
            <p14:sldId id="310"/>
            <p14:sldId id="311"/>
            <p14:sldId id="304"/>
            <p14:sldId id="306"/>
            <p14:sldId id="302"/>
            <p14:sldId id="303"/>
            <p14:sldId id="288"/>
            <p14:sldId id="31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arkahperd.hypermart.net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csso.org/Who_We_Are/Meet_the_Chiefs.html?State=Arkansas%20Department%20of%20Education" TargetMode="External"/><Relationship Id="rId3" Type="http://schemas.openxmlformats.org/officeDocument/2006/relationships/hyperlink" Target="mailto:Kathleen.Courtney@Arkansas.Gov" TargetMode="External"/><Relationship Id="rId7" Type="http://schemas.openxmlformats.org/officeDocument/2006/relationships/hyperlink" Target="http://www.arkansased.gov/divisions/learning-services/curriculum-and-instruction/physical-education-and-health" TargetMode="External"/><Relationship Id="rId12" Type="http://schemas.openxmlformats.org/officeDocument/2006/relationships/image" Target="../media/image25.png"/><Relationship Id="rId2" Type="http://schemas.openxmlformats.org/officeDocument/2006/relationships/hyperlink" Target="mailto:Audra.Walters@Arkansas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arkansased.gov/" TargetMode="External"/><Relationship Id="rId11" Type="http://schemas.openxmlformats.org/officeDocument/2006/relationships/hyperlink" Target="http://governor.arkansas.gov/" TargetMode="External"/><Relationship Id="rId5" Type="http://schemas.openxmlformats.org/officeDocument/2006/relationships/hyperlink" Target="http://www.arkansased.gov/divisions/public-school-accountability/every-student-succeeds-act-essa" TargetMode="External"/><Relationship Id="rId10" Type="http://schemas.openxmlformats.org/officeDocument/2006/relationships/hyperlink" Target="http://www.theaaea.org/" TargetMode="External"/><Relationship Id="rId4" Type="http://schemas.openxmlformats.org/officeDocument/2006/relationships/hyperlink" Target="mailto:Leesa.freasier@arkansas.gov" TargetMode="External"/><Relationship Id="rId9" Type="http://schemas.openxmlformats.org/officeDocument/2006/relationships/hyperlink" Target="http://www.arkansaspta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74741" y="3373942"/>
            <a:ext cx="6458469" cy="651797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</a:t>
            </a:r>
            <a:r>
              <a:rPr lang="en-US" sz="3200" dirty="0">
                <a:solidFill>
                  <a:srgbClr val="00B0F0"/>
                </a:solidFill>
                <a:latin typeface="Franklin Gothic Book" panose="020B0503020102020204" pitchFamily="34" charset="0"/>
              </a:rPr>
              <a:t>for ARKANSAS!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High School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ELA scores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Math scores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Science scores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ELL proficiency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Graduation rate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27368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400" b="1" dirty="0">
                <a:solidFill>
                  <a:schemeClr val="tx2"/>
                </a:solidFill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50623" y="3761639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13419" r="21397" b="44670"/>
          <a:stretch/>
        </p:blipFill>
        <p:spPr bwMode="auto">
          <a:xfrm>
            <a:off x="941293" y="0"/>
            <a:ext cx="10194996" cy="329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" t="39338" r="53652" b="9743"/>
          <a:stretch/>
        </p:blipFill>
        <p:spPr bwMode="auto">
          <a:xfrm>
            <a:off x="3286952" y="2985247"/>
            <a:ext cx="5204012" cy="372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1" t="17279" r="53342" b="61030"/>
          <a:stretch/>
        </p:blipFill>
        <p:spPr bwMode="auto">
          <a:xfrm>
            <a:off x="153788" y="3676002"/>
            <a:ext cx="3200400" cy="158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 err="1"/>
              <a:t>ArkAHPERD</a:t>
            </a:r>
            <a:r>
              <a:rPr lang="en-US" dirty="0"/>
              <a:t>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7668" y="5319133"/>
            <a:ext cx="5628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www.arkahperd.hypermart.net</a:t>
            </a:r>
            <a:r>
              <a:rPr lang="en-US" sz="3200" dirty="0">
                <a:latin typeface="Franklin Gothic Book" panose="020B0503020102020204" pitchFamily="34" charset="0"/>
              </a:rPr>
              <a:t>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100" t="16894" r="73225" b="68407"/>
          <a:stretch/>
        </p:blipFill>
        <p:spPr>
          <a:xfrm>
            <a:off x="4081347" y="1396667"/>
            <a:ext cx="3869473" cy="367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9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Arkansas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915351"/>
            <a:ext cx="8499857" cy="4884558"/>
          </a:xfrm>
        </p:spPr>
        <p:txBody>
          <a:bodyPr>
            <a:normAutofit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dirty="0">
                <a:hlinkClick r:id="rId2"/>
              </a:rPr>
              <a:t>Audra Walters,</a:t>
            </a:r>
            <a:r>
              <a:rPr lang="en-US" dirty="0"/>
              <a:t> </a:t>
            </a:r>
            <a:r>
              <a:rPr lang="en-US" sz="2000" dirty="0"/>
              <a:t> Dept of Ed PE Specialist, 501-683-3604</a:t>
            </a:r>
            <a:br>
              <a:rPr lang="en-US" sz="2000" dirty="0"/>
            </a:br>
            <a:r>
              <a:rPr lang="en-US" sz="2000" b="1" dirty="0">
                <a:hlinkClick r:id="rId3"/>
              </a:rPr>
              <a:t>Kathleen Courtney,</a:t>
            </a:r>
            <a:r>
              <a:rPr lang="en-US" sz="2000" b="1" dirty="0"/>
              <a:t> </a:t>
            </a:r>
            <a:r>
              <a:rPr lang="en-US" sz="2000" dirty="0" err="1"/>
              <a:t>Dept</a:t>
            </a:r>
            <a:r>
              <a:rPr lang="en-US" sz="2000" dirty="0"/>
              <a:t> of Ed HPE Specialist, 501-683-3604</a:t>
            </a:r>
            <a:br>
              <a:rPr lang="en-US" sz="2000" dirty="0"/>
            </a:br>
            <a:r>
              <a:rPr lang="en-US" sz="2000" b="1" u="sng" dirty="0">
                <a:hlinkClick r:id="rId4"/>
              </a:rPr>
              <a:t>Leesa Freasier</a:t>
            </a:r>
            <a:r>
              <a:rPr lang="en-US" sz="2000" dirty="0"/>
              <a:t>, Dept of Health PA Specialist, 501-280-4915</a:t>
            </a:r>
          </a:p>
          <a:p>
            <a:r>
              <a:rPr lang="en-US" sz="2400" dirty="0"/>
              <a:t>Arkansas Department of Education 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5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Arkansas Department of Education </a:t>
            </a:r>
            <a:br>
              <a:rPr lang="en-US" sz="2000" dirty="0"/>
            </a:br>
            <a:r>
              <a:rPr lang="en-US" sz="2000" b="1" u="sng" dirty="0">
                <a:hlinkClick r:id="rId7"/>
              </a:rPr>
              <a:t>Department of Education, Health &amp;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8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Arkansas PTA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Arkansas Educational Administrators</a:t>
            </a:r>
            <a:br>
              <a:rPr lang="en-US" sz="2000" dirty="0"/>
            </a:br>
            <a:r>
              <a:rPr lang="en-US" sz="2000" b="1" u="sng" dirty="0">
                <a:hlinkClick r:id="rId11"/>
              </a:rPr>
              <a:t>Governor Asa Hutchinson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40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1377</TotalTime>
  <Words>1432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ArkAHPERD Advocates for YOU!</vt:lpstr>
      <vt:lpstr>Arkansas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177</cp:revision>
  <dcterms:created xsi:type="dcterms:W3CDTF">2015-10-25T21:50:48Z</dcterms:created>
  <dcterms:modified xsi:type="dcterms:W3CDTF">2017-06-14T15:51:33Z</dcterms:modified>
</cp:coreProperties>
</file>